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37F4-C74A-4985-A69B-B58B565BF337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59C2-D34D-4A48-A6B0-638C91989C7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37F4-C74A-4985-A69B-B58B565BF337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59C2-D34D-4A48-A6B0-638C91989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37F4-C74A-4985-A69B-B58B565BF337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59C2-D34D-4A48-A6B0-638C91989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37F4-C74A-4985-A69B-B58B565BF337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59C2-D34D-4A48-A6B0-638C91989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37F4-C74A-4985-A69B-B58B565BF337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59C2-D34D-4A48-A6B0-638C91989C7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37F4-C74A-4985-A69B-B58B565BF337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59C2-D34D-4A48-A6B0-638C91989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37F4-C74A-4985-A69B-B58B565BF337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59C2-D34D-4A48-A6B0-638C91989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37F4-C74A-4985-A69B-B58B565BF337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59C2-D34D-4A48-A6B0-638C91989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37F4-C74A-4985-A69B-B58B565BF337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59C2-D34D-4A48-A6B0-638C91989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37F4-C74A-4985-A69B-B58B565BF337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159C2-D34D-4A48-A6B0-638C91989C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37F4-C74A-4985-A69B-B58B565BF337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05159C2-D34D-4A48-A6B0-638C91989C7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1A37F4-C74A-4985-A69B-B58B565BF337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5159C2-D34D-4A48-A6B0-638C91989C7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Geographical information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Catherine Pfeifer ILRI/IWMI &amp; Yenenesh Abebe IWMI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495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Crash introduction into what is GIS</a:t>
            </a:r>
          </a:p>
          <a:p>
            <a:r>
              <a:rPr lang="en-US" dirty="0" smtClean="0"/>
              <a:t>Importance of GIS in agriculture</a:t>
            </a:r>
          </a:p>
          <a:p>
            <a:r>
              <a:rPr lang="en-US" dirty="0" smtClean="0"/>
              <a:t>The concept of suitability </a:t>
            </a:r>
          </a:p>
          <a:p>
            <a:r>
              <a:rPr lang="en-US" dirty="0" smtClean="0"/>
              <a:t>The Nile-Goblet open source tool</a:t>
            </a:r>
          </a:p>
          <a:p>
            <a:r>
              <a:rPr lang="en-US" dirty="0" smtClean="0"/>
              <a:t>Test yourself the Nile Goblet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535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G</a:t>
            </a:r>
            <a:r>
              <a:rPr lang="en-US" dirty="0" smtClean="0"/>
              <a:t>eographic</a:t>
            </a:r>
            <a:r>
              <a:rPr lang="en-US" dirty="0"/>
              <a:t>, so we know that GIS has something to do with geography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I</a:t>
            </a:r>
            <a:r>
              <a:rPr lang="en-US" dirty="0" smtClean="0"/>
              <a:t>nformation</a:t>
            </a:r>
            <a:r>
              <a:rPr lang="en-US" dirty="0"/>
              <a:t>, so we know that GIS has something to </a:t>
            </a:r>
            <a:r>
              <a:rPr lang="en-US" dirty="0" smtClean="0"/>
              <a:t>do with </a:t>
            </a:r>
            <a:r>
              <a:rPr lang="en-US" dirty="0"/>
              <a:t>information, namely geographic information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S</a:t>
            </a:r>
            <a:r>
              <a:rPr lang="en-US" dirty="0" smtClean="0"/>
              <a:t>ystem</a:t>
            </a:r>
            <a:r>
              <a:rPr lang="en-US" dirty="0"/>
              <a:t>, so we know that GIS is an integrated system of geography and information tied together.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325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GIS?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2999" y="1752600"/>
            <a:ext cx="4120687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Computer system</a:t>
            </a:r>
          </a:p>
          <a:p>
            <a:pPr lvl="1"/>
            <a:r>
              <a:rPr lang="en-US" dirty="0" smtClean="0"/>
              <a:t>Hardware</a:t>
            </a:r>
            <a:endParaRPr lang="en-US" dirty="0"/>
          </a:p>
          <a:p>
            <a:pPr lvl="1"/>
            <a:r>
              <a:rPr lang="en-US" dirty="0" smtClean="0"/>
              <a:t>Computer</a:t>
            </a:r>
            <a:r>
              <a:rPr lang="en-US" dirty="0"/>
              <a:t>, plotter, printer, </a:t>
            </a:r>
            <a:r>
              <a:rPr lang="en-US" dirty="0" smtClean="0"/>
              <a:t>digitizer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800" dirty="0" smtClean="0"/>
              <a:t>Software and appropriate procedures</a:t>
            </a:r>
            <a:endParaRPr lang="en-US" sz="2800" dirty="0" smtClean="0"/>
          </a:p>
          <a:p>
            <a:r>
              <a:rPr lang="en-US" dirty="0" smtClean="0"/>
              <a:t>Spatially </a:t>
            </a:r>
            <a:r>
              <a:rPr lang="en-US" dirty="0"/>
              <a:t>referenced or geographic data </a:t>
            </a:r>
          </a:p>
          <a:p>
            <a:r>
              <a:rPr lang="en-US" dirty="0" smtClean="0"/>
              <a:t>People </a:t>
            </a:r>
            <a:r>
              <a:rPr lang="en-US" dirty="0"/>
              <a:t>to carry out various management and analysis tasks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301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76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GIS 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3467100" cy="4525963"/>
          </a:xfrm>
        </p:spPr>
        <p:txBody>
          <a:bodyPr/>
          <a:lstStyle/>
          <a:p>
            <a:r>
              <a:rPr lang="en-US" dirty="0" smtClean="0"/>
              <a:t>Geographic layer = geographic data</a:t>
            </a:r>
          </a:p>
          <a:p>
            <a:pPr lvl="1"/>
            <a:r>
              <a:rPr lang="en-US" dirty="0" smtClean="0"/>
              <a:t>Vector data </a:t>
            </a:r>
          </a:p>
          <a:p>
            <a:pPr lvl="2"/>
            <a:r>
              <a:rPr lang="en-US" dirty="0" smtClean="0"/>
              <a:t>Point</a:t>
            </a:r>
          </a:p>
          <a:p>
            <a:pPr lvl="2"/>
            <a:r>
              <a:rPr lang="en-US" dirty="0" smtClean="0"/>
              <a:t>Lines</a:t>
            </a:r>
          </a:p>
          <a:p>
            <a:pPr lvl="2"/>
            <a:r>
              <a:rPr lang="en-US" dirty="0" smtClean="0"/>
              <a:t>polygons</a:t>
            </a:r>
          </a:p>
          <a:p>
            <a:pPr lvl="1"/>
            <a:r>
              <a:rPr lang="en-US" dirty="0" smtClean="0"/>
              <a:t>Raster data </a:t>
            </a:r>
          </a:p>
          <a:p>
            <a:pPr lvl="2"/>
            <a:r>
              <a:rPr lang="en-US" dirty="0" smtClean="0"/>
              <a:t>grid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838200"/>
            <a:ext cx="5219700" cy="578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2971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GIS for agriculture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Technology/practices/crops depend on the bio physical environment</a:t>
            </a:r>
          </a:p>
          <a:p>
            <a:r>
              <a:rPr lang="en-US" dirty="0" smtClean="0"/>
              <a:t>Best practices are location specific </a:t>
            </a:r>
          </a:p>
          <a:p>
            <a:endParaRPr lang="en-US" dirty="0"/>
          </a:p>
          <a:p>
            <a:r>
              <a:rPr lang="en-US" dirty="0" smtClean="0"/>
              <a:t>GIS can inform what works where </a:t>
            </a:r>
          </a:p>
          <a:p>
            <a:pPr lvl="1"/>
            <a:r>
              <a:rPr lang="en-US" dirty="0" smtClean="0"/>
              <a:t>Suitability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053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Suitability analysis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Select a location </a:t>
            </a:r>
          </a:p>
          <a:p>
            <a:r>
              <a:rPr lang="en-US" dirty="0" smtClean="0"/>
              <a:t>where given conditions for a best practice are met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Example : terraces </a:t>
            </a:r>
          </a:p>
          <a:p>
            <a:r>
              <a:rPr lang="en-US" dirty="0" smtClean="0"/>
              <a:t>Slope : 12-50%</a:t>
            </a:r>
          </a:p>
          <a:p>
            <a:r>
              <a:rPr lang="en-US" dirty="0" smtClean="0"/>
              <a:t>Rainfall 800-2000 mm annual rainfall</a:t>
            </a:r>
          </a:p>
          <a:p>
            <a:r>
              <a:rPr lang="en-US" dirty="0" smtClean="0"/>
              <a:t>Not on </a:t>
            </a:r>
            <a:r>
              <a:rPr lang="en-US" dirty="0" err="1" smtClean="0"/>
              <a:t>vertisol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135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Nile Goblet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source GIS software for suitability analysis</a:t>
            </a:r>
          </a:p>
          <a:p>
            <a:r>
              <a:rPr lang="en-US" dirty="0" smtClean="0"/>
              <a:t>No need for prior GIS knowledge </a:t>
            </a:r>
          </a:p>
          <a:p>
            <a:r>
              <a:rPr lang="en-US" dirty="0" smtClean="0"/>
              <a:t>Dataset has been prepared for RMS in the Ethiopian Blue Nile</a:t>
            </a:r>
          </a:p>
          <a:p>
            <a:r>
              <a:rPr lang="en-US" dirty="0" smtClean="0"/>
              <a:t>Flexible tool, can be adjusted for different location and different practices technologies.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4870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325</TotalTime>
  <Words>232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Geographical information systems</vt:lpstr>
      <vt:lpstr>Plan </vt:lpstr>
      <vt:lpstr>What is GIS </vt:lpstr>
      <vt:lpstr>What is GIS? </vt:lpstr>
      <vt:lpstr>What is GIS ?</vt:lpstr>
      <vt:lpstr>GIS for agriculture</vt:lpstr>
      <vt:lpstr>Suitability analysis </vt:lpstr>
      <vt:lpstr>Nile Goblet tool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Geographical information systems</dc:title>
  <dc:creator>Pfeifer, Catherine (ILRI/IWMI)</dc:creator>
  <cp:lastModifiedBy>Pfeifer, Catherine (ILRI/IWMI)</cp:lastModifiedBy>
  <cp:revision>8</cp:revision>
  <dcterms:created xsi:type="dcterms:W3CDTF">2012-12-11T05:55:49Z</dcterms:created>
  <dcterms:modified xsi:type="dcterms:W3CDTF">2012-12-11T11:21:41Z</dcterms:modified>
</cp:coreProperties>
</file>